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1549" autoAdjust="0"/>
  </p:normalViewPr>
  <p:slideViewPr>
    <p:cSldViewPr>
      <p:cViewPr varScale="1">
        <p:scale>
          <a:sx n="80" d="100"/>
          <a:sy n="80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dventure" panose="02000503020000020003" pitchFamily="2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dirty="0" smtClean="0">
                <a:latin typeface="Adventure" panose="02000503020000020003" pitchFamily="2" charset="0"/>
              </a:rPr>
              <a:t>«Средняя общеобразовательная школа № 31»</a:t>
            </a:r>
            <a:endParaRPr lang="ru-RU" dirty="0">
              <a:latin typeface="Adventure" panose="02000503020000020003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124744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dventure" panose="02000503020000020003" pitchFamily="2" charset="0"/>
              </a:rPr>
              <a:t>В рамках акции «Азбука права»</a:t>
            </a:r>
          </a:p>
          <a:p>
            <a:pPr algn="ctr"/>
            <a:r>
              <a:rPr lang="ru-RU" b="1" dirty="0" smtClean="0">
                <a:latin typeface="Adventure" panose="02000503020000020003" pitchFamily="2" charset="0"/>
              </a:rPr>
              <a:t>в летнем пришкольном</a:t>
            </a:r>
          </a:p>
          <a:p>
            <a:pPr algn="ctr"/>
            <a:r>
              <a:rPr lang="ru-RU" b="1" dirty="0" smtClean="0">
                <a:latin typeface="Adventure" panose="02000503020000020003" pitchFamily="2" charset="0"/>
              </a:rPr>
              <a:t>оздоровительном лагере с дневным пребыванием «Радуга»</a:t>
            </a:r>
          </a:p>
          <a:p>
            <a:r>
              <a:rPr lang="ru-RU" b="1" dirty="0" smtClean="0">
                <a:latin typeface="Adventure" panose="02000503020000020003" pitchFamily="2" charset="0"/>
              </a:rPr>
              <a:t> прошли следующие мероприятия: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latin typeface="Adventure" panose="02000503020000020003" pitchFamily="2" charset="0"/>
              </a:rPr>
              <a:t>Творческая мастерская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dventure" panose="02000503020000020003" pitchFamily="2" charset="0"/>
              </a:rPr>
              <a:t> «На что имеем право? Большие права маленького человека»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dventure" panose="02000503020000020003" pitchFamily="2" charset="0"/>
              </a:rPr>
              <a:t>-Игровая программа «День без интернета: улыбки  вместо  смайликов»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dventure" panose="02000503020000020003" pitchFamily="2" charset="0"/>
              </a:rPr>
              <a:t>-Профилактическая беседа «Жизнестойкий человек и как им стать?»</a:t>
            </a:r>
            <a:endParaRPr lang="ru-RU" b="1" dirty="0">
              <a:solidFill>
                <a:srgbClr val="00B050"/>
              </a:solidFill>
              <a:latin typeface="Adventure" panose="02000503020000020003" pitchFamily="2" charset="0"/>
            </a:endParaRPr>
          </a:p>
        </p:txBody>
      </p:sp>
      <p:pic>
        <p:nvPicPr>
          <p:cNvPr id="7" name="Picture 3" descr="C:\Users\Поршина\Documents\шаблоны разные\фото школ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376264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237626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7" name="Picture 3" descr="C:\Users\Татьяна\Desktop\сжатие\IMG_20180620_133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237626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rainb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548681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Adventure" panose="02000503020000020003" pitchFamily="2" charset="0"/>
              </a:rPr>
              <a:t>«На что имеем право?  Большие права маленького человека»</a:t>
            </a:r>
          </a:p>
        </p:txBody>
      </p:sp>
      <p:pic>
        <p:nvPicPr>
          <p:cNvPr id="8" name="Picture 3" descr="C:\Users\Поршина\Desktop\азбука прав\SAM_4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204165" cy="175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тьяна\Desktop\сжатие\IMG_20180620_133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96953"/>
            <a:ext cx="2448272" cy="1800200"/>
          </a:xfrm>
          <a:prstGeom prst="rect">
            <a:avLst/>
          </a:prstGeom>
          <a:noFill/>
        </p:spPr>
      </p:pic>
      <p:pic>
        <p:nvPicPr>
          <p:cNvPr id="12" name="Picture 2" descr="C:\Users\Поршина\Desktop\азбука прав\SAM_4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422386" cy="1868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3728" y="5373216"/>
            <a:ext cx="5184576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dventure" panose="02000503020000020003" pitchFamily="2" charset="0"/>
              </a:rPr>
              <a:t>Ребята познакомились со своими правами. Поиграли в тематические игры, нарисовали </a:t>
            </a:r>
            <a:r>
              <a:rPr lang="ru-RU" sz="2000" dirty="0" err="1" smtClean="0">
                <a:latin typeface="Adventure" panose="02000503020000020003" pitchFamily="2" charset="0"/>
              </a:rPr>
              <a:t>книжки-запоминажки</a:t>
            </a:r>
            <a:r>
              <a:rPr lang="ru-RU" sz="2000" dirty="0" smtClean="0">
                <a:latin typeface="Adventure" panose="02000503020000020003" pitchFamily="2" charset="0"/>
              </a:rPr>
              <a:t> «Азбука права»</a:t>
            </a:r>
            <a:endParaRPr lang="ru-RU" sz="2000" dirty="0">
              <a:latin typeface="Adventure" panose="02000503020000020003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Татьяна\Desktop\rainb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9872" y="54868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Adventure" panose="02000503020000020003" pitchFamily="2" charset="0"/>
              </a:rPr>
              <a:t>Игровая программа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Adventure" panose="02000503020000020003" pitchFamily="2" charset="0"/>
              </a:rPr>
              <a:t>«День без интернета: улыбки вместо смайликов»</a:t>
            </a:r>
          </a:p>
        </p:txBody>
      </p:sp>
      <p:pic>
        <p:nvPicPr>
          <p:cNvPr id="10" name="Picture 2" descr="C:\Users\Татьяна\Desktop\сжатие\IMG-20180621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2411760" cy="2160240"/>
          </a:xfrm>
          <a:prstGeom prst="rect">
            <a:avLst/>
          </a:prstGeom>
          <a:noFill/>
        </p:spPr>
      </p:pic>
      <p:pic>
        <p:nvPicPr>
          <p:cNvPr id="11" name="Picture 10" descr="C:\Users\Поршина\Desktop\фото лагерь\фото лаг\IMG_20170606_121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16024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тьяна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12776"/>
            <a:ext cx="792088" cy="576064"/>
          </a:xfrm>
          <a:prstGeom prst="rect">
            <a:avLst/>
          </a:prstGeom>
          <a:noFill/>
        </p:spPr>
      </p:pic>
      <p:pic>
        <p:nvPicPr>
          <p:cNvPr id="14" name="Picture 4" descr="C:\Users\Татьяна\Desktop\smiley-face-mouth-open_687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188640"/>
            <a:ext cx="504056" cy="620688"/>
          </a:xfrm>
          <a:prstGeom prst="rect">
            <a:avLst/>
          </a:prstGeom>
          <a:noFill/>
        </p:spPr>
      </p:pic>
      <p:pic>
        <p:nvPicPr>
          <p:cNvPr id="15" name="Picture 5" descr="C:\Users\Татьяна\Desktop\depositphotos_10118067-stock-photo-smiley-peace-sig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229200"/>
            <a:ext cx="1224136" cy="1152128"/>
          </a:xfrm>
          <a:prstGeom prst="rect">
            <a:avLst/>
          </a:prstGeom>
          <a:noFill/>
        </p:spPr>
      </p:pic>
      <p:pic>
        <p:nvPicPr>
          <p:cNvPr id="16" name="Picture 4" descr="C:\Users\Поршина\Desktop\фото лагерь\фото лаг\IMG_20170606_1030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72"/>
          <a:stretch/>
        </p:blipFill>
        <p:spPr bwMode="auto">
          <a:xfrm>
            <a:off x="3491880" y="2420888"/>
            <a:ext cx="223224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Поршина\Desktop\фото лагерь\лагерь 7 июня\Camera\IMG_20170607_13145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07" b="13228"/>
          <a:stretch/>
        </p:blipFill>
        <p:spPr bwMode="auto">
          <a:xfrm>
            <a:off x="6804248" y="3861048"/>
            <a:ext cx="2043456" cy="167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051720" y="5013176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цель данной игровой программы –отвлечь детей от компьютеров, пообщаться с другими ребятами исключительно «вживую» или посвятить время  своим увлечениям.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C:\Users\Татьяна\Desktop\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62068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Adventure" panose="02000503020000020003" pitchFamily="2" charset="0"/>
              </a:rPr>
              <a:t>Профилактическая беседа  «Жизнестойкий человек и как им стать?»</a:t>
            </a:r>
            <a:endParaRPr lang="ru-RU" b="1" dirty="0">
              <a:solidFill>
                <a:schemeClr val="accent3"/>
              </a:solidFill>
              <a:latin typeface="Adventure" panose="02000503020000020003" pitchFamily="2" charset="0"/>
            </a:endParaRPr>
          </a:p>
        </p:txBody>
      </p:sp>
      <p:pic>
        <p:nvPicPr>
          <p:cNvPr id="11" name="Picture 2" descr="C:\Users\Татьяна\Desktop\азбука права\IMG-20180613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2304256" cy="1728192"/>
          </a:xfrm>
          <a:prstGeom prst="rect">
            <a:avLst/>
          </a:prstGeom>
          <a:noFill/>
        </p:spPr>
      </p:pic>
      <p:pic>
        <p:nvPicPr>
          <p:cNvPr id="12" name="Picture 3" descr="C:\Users\Поршина\Desktop\SAM_36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55" t="11641"/>
          <a:stretch/>
        </p:blipFill>
        <p:spPr bwMode="auto">
          <a:xfrm>
            <a:off x="5940152" y="1916832"/>
            <a:ext cx="223224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4077072"/>
            <a:ext cx="37444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отрядах проходили беседы: «Эти непечатные слова»,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«Ты в ответе за свою жизнь».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 просмотр кинофильма о последствиях вредных привычек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" name="Picture 3" descr="C:\Users\Татьяна\Desktop\сжатие\IMG-20180613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293096"/>
            <a:ext cx="230425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171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Поползины</cp:lastModifiedBy>
  <cp:revision>2</cp:revision>
  <dcterms:created xsi:type="dcterms:W3CDTF">2018-06-22T04:22:55Z</dcterms:created>
  <dcterms:modified xsi:type="dcterms:W3CDTF">2018-06-24T12:15:08Z</dcterms:modified>
</cp:coreProperties>
</file>